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5C3DF8A-AF4F-4D5E-AD91-354C5A2BFDB2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</p14:sldIdLst>
        </p14:section>
        <p14:section name="Раздел без заголовка" id="{43BD6CD7-F04F-4F4B-B2DD-BCE9D7086921}">
          <p14:sldIdLst>
            <p14:sldId id="276"/>
            <p14:sldId id="277"/>
            <p14:sldId id="279"/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05" autoAdjust="0"/>
  </p:normalViewPr>
  <p:slideViewPr>
    <p:cSldViewPr>
      <p:cViewPr>
        <p:scale>
          <a:sx n="80" d="100"/>
          <a:sy n="80" d="100"/>
        </p:scale>
        <p:origin x="-1445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1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2"/>
    </p:cViewPr>
  </p:sorterViewPr>
  <p:gridSpacing cx="72008" cy="72008"/>
</p:viewPr>
</file>

<file path=ppt/_rels/presentation.xml.rels><?xml version="1.0" encoding="UTF-8" standalone="yes"?>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3FA49-47FC-4396-A1F4-BF5A75F844EE}" type="datetimeFigureOut">
              <a:rPr lang="ru-RU" smtClean="0"/>
              <a:t>29.07.2015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A9610-F691-4B79-B0ED-7DBFF482C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051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A9610-F691-4B79-B0ED-7DBFF482CAB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564551"/>
      </p:ext>
    </p:extLst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2.xml.rels><?xml version="1.0" encoding="UTF-8" standalone="yes"?>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.xml.rels><?xml version="1.0" encoding="UTF-8" standalone="yes"?>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ST Harry Potter - Hedwig's Theme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1" y="6309321"/>
            <a:ext cx="72008" cy="720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5904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Презентация «Моя любимая книга»</a:t>
            </a:r>
            <a:b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Выполнила: Зуева Анастасия</a:t>
            </a:r>
            <a:b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Новосибирск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26348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Находить </a:t>
            </a: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выход из любой ситуации</a:t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76160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Радоваться </a:t>
            </a: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мелочам</a:t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3356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Быть храбрым и сражаться до конца</a:t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19860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9240"/>
            <a:ext cx="91440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Помнить, что в самом темном, на первый взгляд, человеке могут скрываться самые лучшие качества</a:t>
            </a: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429272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Всегда </a:t>
            </a: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оставаться самим собой</a:t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433080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Идти </a:t>
            </a: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вперед к своей цели несмотря ни на что</a:t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51881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Смеяться </a:t>
            </a: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даже в самые </a:t>
            </a: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сложные времена</a:t>
            </a: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50266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«Имей </a:t>
            </a: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смелость иметь свое мнение. Имей мудрость скрывать его»</a:t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4570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Оставаться </a:t>
            </a: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верным и преданным, несмотря на то, что каждый может совершать ошибки</a:t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733783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Нет </a:t>
            </a: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ценностей выше истинной дружбы</a:t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449533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486" y="5229200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prstClr val="white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  <a:latin typeface="Monotype Corsiva" pitchFamily="66" charset="0"/>
              </a:rPr>
              <a:t>История, которая навсегда останется в наших сердцах…</a:t>
            </a:r>
            <a:endParaRPr lang="ru-RU" sz="4000" dirty="0">
              <a:solidFill>
                <a:prstClr val="black">
                  <a:tint val="75000"/>
                </a:prst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49254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и </a:t>
            </a: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любви…</a:t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3513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ru-RU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Если вы думаете, что значение этой истории преувеличено, значит вы не читали этот замечательный роман. Конечно же, по этим книгам есть фильм и многие по нему судят «Гарри Поттера». Разве можно узнать всю глубину океана по одной лишь капле? Фильм для развлечения, книга для души.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Harry Potter  - Common Ro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8532441" y="6724675"/>
            <a:ext cx="72008" cy="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6883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4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77072"/>
            <a:ext cx="8229600" cy="2625155"/>
          </a:xfrm>
        </p:spPr>
        <p:txBody>
          <a:bodyPr/>
          <a:lstStyle/>
          <a:p>
            <a:pPr marL="0" lvl="0" indent="0">
              <a:buNone/>
            </a:pPr>
            <a:r>
              <a:rPr lang="ru-RU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История, которая покорила миллионы сердец. Не просто так эта книга завоевала мировую славу. </a:t>
            </a:r>
            <a:r>
              <a:rPr lang="ru-RU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«Гарри Поттер» </a:t>
            </a:r>
            <a:r>
              <a:rPr lang="ru-RU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обязательно должен быть в списке книг, которые должен </a:t>
            </a:r>
            <a:r>
              <a:rPr lang="ru-RU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прочитать </a:t>
            </a:r>
            <a:r>
              <a:rPr lang="ru-RU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каждый человек. И я уверена, что в скором времени этот роман, войдет в школьную программу как лучшее произведение конца 20 – начала 21 века.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588545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Благодарю за внимание!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Надеюсь, презентация истории про «мальчика, который выжил», вас заинтересовала и вы прочтете, увидите всю уникальность этого романа и полюбите его также, как и я. 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97411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021288"/>
            <a:ext cx="8748464" cy="680939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US" dirty="0">
                <a:solidFill>
                  <a:prstClr val="white"/>
                </a:solidFill>
                <a:latin typeface="Monotype Corsiva" pitchFamily="66" charset="0"/>
              </a:rPr>
              <a:t>“</a:t>
            </a:r>
            <a:r>
              <a:rPr lang="ru-RU" dirty="0">
                <a:solidFill>
                  <a:prstClr val="white"/>
                </a:solidFill>
                <a:latin typeface="Monotype Corsiva" pitchFamily="66" charset="0"/>
              </a:rPr>
              <a:t>Шрам не болел уже девятнадцать лет. Все было хорошо.</a:t>
            </a:r>
            <a:r>
              <a:rPr lang="en-US" dirty="0">
                <a:solidFill>
                  <a:prstClr val="white"/>
                </a:solidFill>
                <a:latin typeface="Monotype Corsiva" pitchFamily="66" charset="0"/>
              </a:rPr>
              <a:t>”</a:t>
            </a:r>
            <a:endParaRPr lang="ru-RU" dirty="0">
              <a:solidFill>
                <a:prstClr val="white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57697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57784"/>
            <a:ext cx="8889069" cy="62646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Когда у меня спрашивают: «Какая твоя любимая книга</a:t>
            </a: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?», первое </a:t>
            </a: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что приходит в голову – это невероятная история про Гарри Поттера и его друзей. </a:t>
            </a:r>
            <a:b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«Гарри Поттера», серию из семи романов, написала  английская писательница Дж. К. </a:t>
            </a: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Роулинг.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Мне </a:t>
            </a: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 первой же страницы полюбился этот роман. Волшебство, магия всегда были мне по душе. Захватывающий сюжет: приключения, загадки, тайны, герои, все разные и интересные личности, их поступки и переживания – все это увлекает и покоряет. Когда начинаешь читать, потом уже трудно оторваться. История очень динамичная и довольно сложно угадать, что произойдет дальше. В тоже время, этот роман легкий для чтения, написанный понятным для всех языком, но содержит в себе глубокие </a:t>
            </a: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смыслы, </a:t>
            </a: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морали, нравоучения.</a:t>
            </a:r>
            <a:b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Я выросла вместе с этой историей. В 11 лет я прочла все книги, и они настолько запали мне в душу, что я стала настоящим фанатом. С тех пор каждые два года я перечитываю роман и каждый раз открываю для себя все что-то новое. Каждый раз эта история производит на меня невообразимое впечатление. Каждый раз заставляет о многом задуматься и пересмотреть мое отношение к жизни. Эта история дает мне веру в чудо, добро и справедливость, настоящую дружбу и любовь.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1394424"/>
      </p:ext>
    </p:extLst>
  </p:cSld>
  <p:clrMapOvr>
    <a:masterClrMapping/>
  </p:clrMapOvr>
  <p:transition spd="slow" advClick="0" advTm="4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4824536" cy="32163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8640"/>
            <a:ext cx="3510630" cy="51125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76470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История Джоан Роулинг во многих отношениях ничуть не менее волшебна, чем история созданного её фантазией юного чародея. Долгая полоса неудач, серия отказов от разных издательств – все это не помешало Роулинг превратиться в одну из самых известных и богатых женщин мира за сравнительно небольшой промежуток времени.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88640"/>
            <a:ext cx="3598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«Мать» Гарри Поттера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74298081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Принято считать, что «Гарри Поттер» - это литература для младшего школьного возраста, но это совершенно 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так. История про юного волшебника придёт по душе и детям, и взрослым. Дети окунутся в мир волшебства и приключений. А взрослые вспомнят детство, заново поверят в чудеса, и даже с помощью юных героев начнут лучше понимать своих чад. Это не просто сказка для детей, как многое привыкли считать. Здесь есть и фантастика, и приключения, и борьба со злом, и непростые отношения между людьми, тайны человеческой сущности, например, взаимоотношения Гарри и Снега. </a:t>
            </a:r>
            <a:r>
              <a:rPr lang="ru-RU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Северус</a:t>
            </a: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тайно помогал ребенку погибшей женщины, которую так безответно любил на протяжение всей жизни.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7132868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869160"/>
            <a:ext cx="8640960" cy="1473027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dirty="0">
                <a:solidFill>
                  <a:prstClr val="white"/>
                </a:solidFill>
                <a:latin typeface="Monotype Corsiva" pitchFamily="66" charset="0"/>
                <a:cs typeface="Times New Roman" pitchFamily="18" charset="0"/>
              </a:rPr>
              <a:t>В этой волшебной истории собраны и почеркнуты самые главные ценности. «Гарри Поттер» учит многому, очень важному для человека.</a:t>
            </a:r>
          </a:p>
          <a:p>
            <a:endParaRPr lang="ru-RU" dirty="0"/>
          </a:p>
        </p:txBody>
      </p:sp>
      <p:pic>
        <p:nvPicPr>
          <p:cNvPr id="6" name="-Jem---24-Hours-OST-Harry-Potter-and-the-Deathly-Hallows---- (mp3cut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8577010" y="6812281"/>
            <a:ext cx="45719" cy="45719"/>
          </a:xfrm>
          <a:prstGeom prst="rect">
            <a:avLst/>
          </a:prstGeom>
        </p:spPr>
      </p:pic>
      <p:pic>
        <p:nvPicPr>
          <p:cNvPr id="7" name="-Jem---24-Hours-OST-Harry-Potter-and-the-Deathly-Hallows---- (mp3cut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6597352"/>
            <a:ext cx="55315" cy="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70920"/>
      </p:ext>
    </p:extLst>
  </p:cSld>
  <p:clrMapOvr>
    <a:masterClrMapping/>
  </p:clrMapOvr>
  <p:transition spd="slow" advClick="0" advTm="1367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2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  <p:extLst>
    <p:ext uri="{E180D4A7-C9FB-4DFB-919C-405C955672EB}">
      <p14:showEvtLst xmlns:p14="http://schemas.microsoft.com/office/powerpoint/2010/main">
        <p14:playEvt time="0" objId="6"/>
        <p14:pauseEvt time="12628" objId="6"/>
        <p14:seekEvt time="12628" objId="6" seek="12516"/>
        <p14:resumeEvt time="12628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Доброта</a:t>
            </a: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, взаимопонимание и верность</a:t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68206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Самоотверженность </a:t>
            </a: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и борьба за справедливость</a:t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24210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 fontScale="90000"/>
          </a:bodyPr>
          <a:lstStyle/>
          <a:p>
            <a:pPr>
              <a:spcBef>
                <a:spcPct val="20000"/>
              </a:spcBef>
            </a:pP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 smtClean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</a:rPr>
              <a:t>Не </a:t>
            </a: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>сдаваться даже перед самыми сложными препятствиями</a:t>
            </a:r>
            <a:b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27760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374</Words>
  <Application>Microsoft Office PowerPoint</Application>
  <PresentationFormat>Экран (4:3)</PresentationFormat>
  <Paragraphs>28</Paragraphs>
  <Slides>24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Доброта, взаимопонимание и верность </vt:lpstr>
      <vt:lpstr>  Самоотверженность и борьба за справедливость  </vt:lpstr>
      <vt:lpstr>   Не сдаваться даже перед самыми сложными препятствиями   </vt:lpstr>
      <vt:lpstr>    Находить выход из любой ситуации    </vt:lpstr>
      <vt:lpstr>    Радоваться мелочам    </vt:lpstr>
      <vt:lpstr>    Быть храбрым и сражаться до конца    </vt:lpstr>
      <vt:lpstr>    Помнить, что в самом темном, на первый взгляд, человеке могут скрываться самые лучшие качества    </vt:lpstr>
      <vt:lpstr>     Всегда оставаться самим собой     </vt:lpstr>
      <vt:lpstr>      Идти вперед к своей цели несмотря ни на что      </vt:lpstr>
      <vt:lpstr>       Смеяться даже в самые сложные времена       </vt:lpstr>
      <vt:lpstr>        «Имей смелость иметь свое мнение. Имей мудрость скрывать его»        </vt:lpstr>
      <vt:lpstr>         Оставаться верным и преданным, несмотря на то, что каждый может совершать ошибки         </vt:lpstr>
      <vt:lpstr>          Нет ценностей выше истинной дружбы          </vt:lpstr>
      <vt:lpstr>          и любви…       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леха</dc:creator>
  <cp:lastModifiedBy>леха</cp:lastModifiedBy>
  <cp:revision>19</cp:revision>
  <dcterms:created xsi:type="dcterms:W3CDTF">2014-09-15T17:40:56Z</dcterms:created>
  <dcterms:modified xsi:type="dcterms:W3CDTF">2015-07-29T11:32:06Z</dcterms:modified>
</cp:coreProperties>
</file>