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C9D9-1FE9-4783-B442-68DF705CDCED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635EA-997C-46FF-BDFC-0B002B693E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C9D9-1FE9-4783-B442-68DF705CDCED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635EA-997C-46FF-BDFC-0B002B693E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C9D9-1FE9-4783-B442-68DF705CDCED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635EA-997C-46FF-BDFC-0B002B693E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C9D9-1FE9-4783-B442-68DF705CDCED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635EA-997C-46FF-BDFC-0B002B693E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C9D9-1FE9-4783-B442-68DF705CDCED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635EA-997C-46FF-BDFC-0B002B693E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C9D9-1FE9-4783-B442-68DF705CDCED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635EA-997C-46FF-BDFC-0B002B693E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C9D9-1FE9-4783-B442-68DF705CDCED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635EA-997C-46FF-BDFC-0B002B693E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C9D9-1FE9-4783-B442-68DF705CDCED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635EA-997C-46FF-BDFC-0B002B693E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C9D9-1FE9-4783-B442-68DF705CDCED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635EA-997C-46FF-BDFC-0B002B693E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C9D9-1FE9-4783-B442-68DF705CDCED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635EA-997C-46FF-BDFC-0B002B693E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C9D9-1FE9-4783-B442-68DF705CDCED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635EA-997C-46FF-BDFC-0B002B693E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8C9D9-1FE9-4783-B442-68DF705CDCED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635EA-997C-46FF-BDFC-0B002B693E7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0" name="Picture 12" descr="http://keiraknightleyfan.net/gallery/albums/images/Films/2000/2005-PrideAndPrejudice/Caps/0487.jpg"/>
          <p:cNvPicPr>
            <a:picLocks noChangeAspect="1" noChangeArrowheads="1"/>
          </p:cNvPicPr>
          <p:nvPr/>
        </p:nvPicPr>
        <p:blipFill>
          <a:blip r:embed="rId2" cstate="print"/>
          <a:srcRect l="17911" r="18047"/>
          <a:stretch>
            <a:fillRect/>
          </a:stretch>
        </p:blipFill>
        <p:spPr bwMode="auto">
          <a:xfrm>
            <a:off x="-1190020" y="0"/>
            <a:ext cx="1033402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071678"/>
            <a:ext cx="7772400" cy="1470025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Гордость и предубеждение</a:t>
            </a:r>
            <a:endParaRPr lang="ru-RU" sz="72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414" name="AutoShape 6" descr="https://cs7055.vk.me/c540107/v540107061/158b4/IGLaBBrZDL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1428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Петроченко</a:t>
            </a:r>
            <a:r>
              <a:rPr lang="ru-RU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Екатерина</a:t>
            </a:r>
          </a:p>
          <a:p>
            <a:r>
              <a:rPr lang="ru-RU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Г. Санкт-Петербург</a:t>
            </a:r>
            <a:endParaRPr lang="ru-RU" i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G:\DCIM\100MEDIA\IMAG1810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b="11111"/>
          <a:stretch>
            <a:fillRect/>
          </a:stretch>
        </p:blipFill>
        <p:spPr bwMode="auto">
          <a:xfrm rot="16200000">
            <a:off x="1143000" y="-1143001"/>
            <a:ext cx="6858001" cy="9144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072066" y="1571612"/>
            <a:ext cx="378621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/>
              <a:t>На День Рождения мне подарили небольшую книгу замечательной писательницы Джейн </a:t>
            </a:r>
            <a:r>
              <a:rPr lang="ru-RU" sz="2400" i="1" dirty="0" smtClean="0"/>
              <a:t>Остен</a:t>
            </a:r>
            <a:r>
              <a:rPr lang="ru-RU" sz="2400" i="1" dirty="0"/>
              <a:t>. Зная, насколько популярно данное произведение, я не стала откладывать его в долгий ящик и, по прошествии недели, принялась за чтение.</a:t>
            </a:r>
          </a:p>
        </p:txBody>
      </p:sp>
      <p:sp>
        <p:nvSpPr>
          <p:cNvPr id="6148" name="AutoShape 4" descr="https://bazarknig.ru/covers/normal/348/34776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http://www.char.ru/books/9607075_Gordost_i_predubezhde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500042"/>
            <a:ext cx="3740249" cy="585789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G:\DCIM\100MEDIA\IMAG1810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b="11111"/>
          <a:stretch>
            <a:fillRect/>
          </a:stretch>
        </p:blipFill>
        <p:spPr bwMode="auto">
          <a:xfrm rot="16200000">
            <a:off x="1143000" y="-1143001"/>
            <a:ext cx="6858001" cy="9144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8596" y="571480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/>
              <a:t>После беглого взгляда на первую фразу ты понимаешь, что книга будет прочитана до конца. С каждой страницей ты все больше втягиваешься в чтение. Начиная с середины хочется забросить все и остаться с книгой наедине. От нее невозможно оторваться. На протяжении всего произведения сохраняется интрига, все время чувствуется небольшое напряжение, а в голове вопрос: «Что же будет дальше?». </a:t>
            </a:r>
          </a:p>
        </p:txBody>
      </p:sp>
      <p:pic>
        <p:nvPicPr>
          <p:cNvPr id="5122" name="Picture 2" descr="http://st-fashiony.ru/pic/fashiony/pic/93526/com/27933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28604"/>
            <a:ext cx="3848827" cy="5857916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G:\DCIM\100MEDIA\IMAG1810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b="11111"/>
          <a:stretch>
            <a:fillRect/>
          </a:stretch>
        </p:blipFill>
        <p:spPr bwMode="auto">
          <a:xfrm rot="16200000">
            <a:off x="1143000" y="-1143001"/>
            <a:ext cx="6858001" cy="9144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357686" y="214290"/>
            <a:ext cx="464347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Меня поразил талант Джейн </a:t>
            </a:r>
            <a:r>
              <a:rPr lang="ru-RU" sz="2400" i="1" dirty="0" smtClean="0"/>
              <a:t>Остен </a:t>
            </a:r>
            <a:r>
              <a:rPr lang="ru-RU" sz="2400" i="1" dirty="0"/>
              <a:t>так легко преподносить важные жизненные проблемы, с ноткой юмора, ненавязчивой иронией, которая пронизывает все произведение. Так искусно она меняет отношение читателя к героям, их образы в наших глазах раскрываются постепенно, </a:t>
            </a:r>
            <a:r>
              <a:rPr lang="ru-RU" sz="2400" i="1" dirty="0" smtClean="0"/>
              <a:t>распускаются, </a:t>
            </a:r>
            <a:r>
              <a:rPr lang="ru-RU" sz="2400" i="1" dirty="0"/>
              <a:t>как цветок. Именно это придает роману увлекательность, изысканность и элегантность. И несмотря на то, что читается данное произведение очень легко, его также можно назвать довольно поучительным.</a:t>
            </a:r>
          </a:p>
        </p:txBody>
      </p:sp>
      <p:pic>
        <p:nvPicPr>
          <p:cNvPr id="4098" name="Picture 2" descr="http://www.thehistoryblog.com/wp-content/uploads/2011/12/Jane_Austen_from_A_Memoir_of_Jane_Austen_1870.jpg"/>
          <p:cNvPicPr>
            <a:picLocks noChangeAspect="1" noChangeArrowheads="1"/>
          </p:cNvPicPr>
          <p:nvPr/>
        </p:nvPicPr>
        <p:blipFill>
          <a:blip r:embed="rId3" cstate="print"/>
          <a:srcRect b="5435"/>
          <a:stretch>
            <a:fillRect/>
          </a:stretch>
        </p:blipFill>
        <p:spPr bwMode="auto">
          <a:xfrm>
            <a:off x="428596" y="285728"/>
            <a:ext cx="3844572" cy="621510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G:\DCIM\100MEDIA\IMAG1810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b="11111"/>
          <a:stretch>
            <a:fillRect/>
          </a:stretch>
        </p:blipFill>
        <p:spPr bwMode="auto">
          <a:xfrm rot="16200000">
            <a:off x="1143000" y="-1143001"/>
            <a:ext cx="6858001" cy="9144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85720" y="214291"/>
            <a:ext cx="84296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/>
              <a:t>Великая писательница настолько точно передала достоверность той эпохи, что даже после того, как закрываешь книгу, ощущаешь себя среди просторов Англии, на балах в великолепных особняках, ясно представляются прекрасные пейзажи и парки. Эти ощущения практически невозможно передать словами. Ты как будто посетил те места, где главные герои обменивались своими самыми сокровенными мыслями, где разворачивались настоящие драмы.</a:t>
            </a:r>
          </a:p>
        </p:txBody>
      </p:sp>
      <p:pic>
        <p:nvPicPr>
          <p:cNvPr id="3074" name="Picture 2" descr="http://daniellasbureau.co.uk/fade/Wallpapers/Austen/p32.jpg"/>
          <p:cNvPicPr>
            <a:picLocks noChangeAspect="1" noChangeArrowheads="1"/>
          </p:cNvPicPr>
          <p:nvPr/>
        </p:nvPicPr>
        <p:blipFill>
          <a:blip r:embed="rId3" cstate="print"/>
          <a:srcRect b="4296"/>
          <a:stretch>
            <a:fillRect/>
          </a:stretch>
        </p:blipFill>
        <p:spPr bwMode="auto">
          <a:xfrm>
            <a:off x="1571604" y="2500306"/>
            <a:ext cx="5872066" cy="421484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G:\DCIM\100MEDIA\IMAG1810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b="11111"/>
          <a:stretch>
            <a:fillRect/>
          </a:stretch>
        </p:blipFill>
        <p:spPr bwMode="auto">
          <a:xfrm rot="16200000">
            <a:off x="1143000" y="-1143001"/>
            <a:ext cx="6858001" cy="9144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928662" y="1071546"/>
            <a:ext cx="74295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/>
              <a:t>Читая именно это произведение, я поняла, каково это, проживать несколько жизней, жизней героев. А самое </a:t>
            </a:r>
            <a:r>
              <a:rPr lang="ru-RU" sz="2000" i="1" dirty="0" smtClean="0"/>
              <a:t>важное </a:t>
            </a:r>
            <a:r>
              <a:rPr lang="ru-RU" sz="2000" i="1" dirty="0"/>
              <a:t>заключается в том, что главные герои не являются идеалами, они настоящие, из реальной жизни, у них есть свои сильные и слабые стороны, но им все равно хочется подражать. Благодаря этому книга не теряет своей актуальности и по сей день, ведь проблема «гордости и предубеждения», тема любви не оставят равнодушным никого. Именно поэтому я рекомендую прочесть это произведение не только представительницам прекрасного пола.  Данный роман станет частью вашего жизненного опыта и займет достойное место на вашей полке. Даже если вы уже имели удовольствие читать эту книгу, мне кажется, что и во второй, и в третий раз она подарит вам незабываемые впечатления и эмоции, вы обнаружите новые интересные детали, а герои раскроются с новых сторон.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G:\DCIM\100MEDIA\IMAG1810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b="11111"/>
          <a:stretch>
            <a:fillRect/>
          </a:stretch>
        </p:blipFill>
        <p:spPr bwMode="auto">
          <a:xfrm rot="16200000">
            <a:off x="1143000" y="-1143001"/>
            <a:ext cx="6858001" cy="9144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57158" y="285728"/>
            <a:ext cx="8572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/>
              <a:t>И непременно после прочтения посмотрите не менее восхитительный фильм с Кирой </a:t>
            </a:r>
            <a:r>
              <a:rPr lang="ru-RU" i="1" dirty="0" err="1"/>
              <a:t>Найтли</a:t>
            </a:r>
            <a:r>
              <a:rPr lang="ru-RU" i="1" dirty="0"/>
              <a:t> в главной роли, который поможет завершить общее представление. Или вы сможете сравнить свое мнение с трактовкой режиссера. </a:t>
            </a:r>
            <a:endParaRPr lang="ru-RU" i="1" dirty="0" smtClean="0"/>
          </a:p>
          <a:p>
            <a:pPr algn="ctr"/>
            <a:r>
              <a:rPr lang="ru-RU" i="1" dirty="0" smtClean="0"/>
              <a:t>Не важно, понравится вам </a:t>
            </a:r>
            <a:r>
              <a:rPr lang="ru-RU" i="1" dirty="0"/>
              <a:t>ф</a:t>
            </a:r>
            <a:r>
              <a:rPr lang="ru-RU" i="1" dirty="0" smtClean="0"/>
              <a:t>ильм или нет, эта </a:t>
            </a:r>
            <a:r>
              <a:rPr lang="ru-RU" i="1" dirty="0"/>
              <a:t>книга может по праву считаться классикой литературы.</a:t>
            </a:r>
          </a:p>
        </p:txBody>
      </p:sp>
      <p:pic>
        <p:nvPicPr>
          <p:cNvPr id="1026" name="Picture 2" descr="http://audioknigi-onlajn.ru/uploads/thumbs/b/a/1/ba1e2601f603e81032d364dc28951c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785926"/>
            <a:ext cx="6429420" cy="482206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http://keiraknightleyfan.net/gallery/albums/images/Films/2000/2005-PrideAndPrejudice/Caps/0487.jpg"/>
          <p:cNvPicPr>
            <a:picLocks noChangeAspect="1" noChangeArrowheads="1"/>
          </p:cNvPicPr>
          <p:nvPr/>
        </p:nvPicPr>
        <p:blipFill>
          <a:blip r:embed="rId2" cstate="print"/>
          <a:srcRect l="17911" r="18047"/>
          <a:stretch>
            <a:fillRect/>
          </a:stretch>
        </p:blipFill>
        <p:spPr bwMode="auto">
          <a:xfrm>
            <a:off x="-1190020" y="0"/>
            <a:ext cx="1033402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1462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</a:t>
            </a:r>
            <a:r>
              <a:rPr lang="ru-RU" sz="6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</a:t>
            </a:r>
            <a:endParaRPr lang="ru-RU" sz="6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458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Гордость и предубеждение</vt:lpstr>
      <vt:lpstr>Слайд 2</vt:lpstr>
      <vt:lpstr>Слайд 3</vt:lpstr>
      <vt:lpstr>Слайд 4</vt:lpstr>
      <vt:lpstr>Слайд 5</vt:lpstr>
      <vt:lpstr>Слайд 6</vt:lpstr>
      <vt:lpstr>Слайд 7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Катерина</dc:creator>
  <cp:lastModifiedBy>Катерина</cp:lastModifiedBy>
  <cp:revision>45</cp:revision>
  <dcterms:created xsi:type="dcterms:W3CDTF">2016-10-31T18:29:16Z</dcterms:created>
  <dcterms:modified xsi:type="dcterms:W3CDTF">2016-10-31T20:15:27Z</dcterms:modified>
</cp:coreProperties>
</file>