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ECBAA-6024-4031-9215-485C32EEA0B7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E4DF-6AC3-4D28-B457-62C684B25E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714884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«Моя любимая книга 2015»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Выполнила: Семенова Мария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Звенигово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786059"/>
            <a:ext cx="4786346" cy="85725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     Спасибо за внимание!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35732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Очень мало людей, которых я действительно люблю и еще меньше тех о ком я хорошо думаю.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H="1">
            <a:off x="8686799" y="5715016"/>
            <a:ext cx="45719" cy="4111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Только глубокое чувство может толкнуть меня под венец, поэтому быть мне старой девой.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429000"/>
            <a:ext cx="8229600" cy="251142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Человек может быть гордым не будучи тщеславным. Гордость скорее связана с нашим собственным о себе мнением, тщеславие же — с мнением других людей, которое нам бы хотелось, чтобы они составили о нас.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5857892"/>
            <a:ext cx="328586" cy="26827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Пять тысяч фунтов и холостой? Да это лучшая новость со времен Ватерлоо!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Monotype Corsiva" pitchFamily="66" charset="0"/>
              </a:rPr>
              <a:t>Женщины придают слишком большое значение единственному восхищенному взгляду.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4286256"/>
            <a:ext cx="4286280" cy="15716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Они еще слишком юны, и их глазам еще не открылась беспощадная 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истина ,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в силу которой самые привлекательные молодые 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люди должны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иметь средства к существованию в той же мере, как и самые заурядные.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215338" y="6311889"/>
            <a:ext cx="1085800" cy="1175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64344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— И все? — вскричала Элизабет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— Я-то думала, хотя бы свиньи по саду разбежались, а тут всего лишь леди </a:t>
            </a:r>
            <a:r>
              <a:rPr lang="ru-RU" sz="2800" dirty="0" err="1">
                <a:solidFill>
                  <a:schemeClr val="bg1"/>
                </a:solidFill>
                <a:latin typeface="Monotype Corsiva" pitchFamily="66" charset="0"/>
              </a:rPr>
              <a:t>Кэтрин</a:t>
            </a:r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 и ее дочь!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— Нет ничего более обманчивого, — сказал </a:t>
            </a:r>
            <a:r>
              <a:rPr lang="ru-RU" sz="2800" dirty="0" err="1">
                <a:solidFill>
                  <a:schemeClr val="bg1"/>
                </a:solidFill>
                <a:latin typeface="Monotype Corsiva" pitchFamily="66" charset="0"/>
              </a:rPr>
              <a:t>Дарси</a:t>
            </a:r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, — чем 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показная скромность. </a:t>
            </a:r>
            <a:r>
              <a:rPr lang="ru-RU" sz="2800" dirty="0">
                <a:solidFill>
                  <a:schemeClr val="bg1"/>
                </a:solidFill>
                <a:latin typeface="Monotype Corsiva" pitchFamily="66" charset="0"/>
              </a:rPr>
              <a:t>Под ней часто скрывается равнодушие к посторонним мнениям, а иногда и замаскированная похвальба.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118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Очень мало людей, которых я действительно люблю и еще меньше тех о ком я хорошо думаю.</vt:lpstr>
      <vt:lpstr>Только глубокое чувство может толкнуть меня под венец, поэтому быть мне старой девой.</vt:lpstr>
      <vt:lpstr>Человек может быть гордым не будучи тщеславным. Гордость скорее связана с нашим собственным о себе мнением, тщеславие же — с мнением других людей, которое нам бы хотелось, чтобы они составили о нас.</vt:lpstr>
      <vt:lpstr>Пять тысяч фунтов и холостой? Да это лучшая новость со времен Ватерлоо!</vt:lpstr>
      <vt:lpstr>Женщины придают слишком большое значение единственному восхищенному взгляду.</vt:lpstr>
      <vt:lpstr>Они еще слишком юны, и их глазам еще не открылась беспощадная истина , в силу которой самые привлекательные молодые люди должны иметь средства к существованию в той же мере, как и самые заурядные.</vt:lpstr>
      <vt:lpstr>— И все? — вскричала Элизабет.  — Я-то думала, хотя бы свиньи по саду разбежались, а тут всего лишь леди Кэтрин и ее дочь!</vt:lpstr>
      <vt:lpstr>— Нет ничего более обманчивого, — сказал Дарси, — чем показная скромность. Под ней часто скрывается равнодушие к посторонним мнениям, а иногда и замаскированная похвальба.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Дмитрий Каленюк</dc:creator>
  <cp:lastModifiedBy>Дмитрий Каленюк</cp:lastModifiedBy>
  <cp:revision>3</cp:revision>
  <dcterms:created xsi:type="dcterms:W3CDTF">2015-12-27T18:25:20Z</dcterms:created>
  <dcterms:modified xsi:type="dcterms:W3CDTF">2015-12-27T18:52:11Z</dcterms:modified>
</cp:coreProperties>
</file>